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4" r:id="rId6"/>
    <p:sldId id="262" r:id="rId7"/>
    <p:sldId id="263" r:id="rId8"/>
    <p:sldId id="269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252B1-EC18-41B7-8252-A28A4DBEF5DE}" type="datetimeFigureOut">
              <a:rPr lang="fr-FR" smtClean="0"/>
              <a:t>27/06/2022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E9BB0-11BA-4778-A951-2AF45D30AF1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5552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6252B1-EC18-41B7-8252-A28A4DBEF5DE}" type="datetimeFigureOut">
              <a:rPr lang="fr-FR" smtClean="0"/>
              <a:t>27/06/2022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AE9BB0-11BA-4778-A951-2AF45D30AF1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4980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>
                <a:hlinkClick r:id="rId2" action="ppaction://hlinksldjump"/>
              </a:rPr>
              <a:t>Plan du parcours</a:t>
            </a:r>
            <a:endParaRPr lang="fr-FR" dirty="0"/>
          </a:p>
        </p:txBody>
      </p:sp>
      <p:pic>
        <p:nvPicPr>
          <p:cNvPr id="3" name="Image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35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76754"/>
            <a:ext cx="9015532" cy="3652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80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79" y="764704"/>
            <a:ext cx="8826124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00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07589"/>
            <a:ext cx="8441506" cy="518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401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54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98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76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85" y="908720"/>
            <a:ext cx="8556883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08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720045"/>
            <a:ext cx="8362284" cy="5157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46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62" y="692696"/>
            <a:ext cx="8738890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5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71411"/>
            <a:ext cx="8768928" cy="5393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86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54" y="1124744"/>
            <a:ext cx="8787292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82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3</Words>
  <Application>Microsoft Office PowerPoint</Application>
  <PresentationFormat>Affichage à l'écran (4:3)</PresentationFormat>
  <Paragraphs>1</Paragraphs>
  <Slides>12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Thème Office</vt:lpstr>
      <vt:lpstr>Plan du parcours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 du parcours</dc:title>
  <dc:creator>yannick</dc:creator>
  <cp:lastModifiedBy>yannick</cp:lastModifiedBy>
  <cp:revision>3</cp:revision>
  <dcterms:created xsi:type="dcterms:W3CDTF">2022-06-27T08:19:29Z</dcterms:created>
  <dcterms:modified xsi:type="dcterms:W3CDTF">2022-06-27T08:35:20Z</dcterms:modified>
</cp:coreProperties>
</file>